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292" r:id="rId2"/>
    <p:sldId id="381" r:id="rId3"/>
    <p:sldId id="386" r:id="rId4"/>
    <p:sldId id="320" r:id="rId5"/>
    <p:sldId id="365" r:id="rId6"/>
    <p:sldId id="321" r:id="rId7"/>
    <p:sldId id="382" r:id="rId8"/>
    <p:sldId id="372" r:id="rId9"/>
    <p:sldId id="383" r:id="rId10"/>
    <p:sldId id="319" r:id="rId11"/>
    <p:sldId id="318" r:id="rId12"/>
    <p:sldId id="384" r:id="rId13"/>
    <p:sldId id="385" r:id="rId14"/>
    <p:sldId id="352" r:id="rId15"/>
    <p:sldId id="353" r:id="rId16"/>
    <p:sldId id="380" r:id="rId17"/>
    <p:sldId id="355" r:id="rId18"/>
    <p:sldId id="363" r:id="rId19"/>
    <p:sldId id="362" r:id="rId20"/>
    <p:sldId id="356" r:id="rId21"/>
    <p:sldId id="357" r:id="rId22"/>
    <p:sldId id="358" r:id="rId23"/>
    <p:sldId id="359" r:id="rId24"/>
    <p:sldId id="373" r:id="rId25"/>
    <p:sldId id="374" r:id="rId26"/>
    <p:sldId id="378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5DB3E-4C05-48CB-9089-11D8CC6CDCC0}" v="6" dt="2023-08-26T18:07:36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94699"/>
  </p:normalViewPr>
  <p:slideViewPr>
    <p:cSldViewPr>
      <p:cViewPr varScale="1">
        <p:scale>
          <a:sx n="150" d="100"/>
          <a:sy n="150" d="100"/>
        </p:scale>
        <p:origin x="235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hn" userId="cb1d34211dc1be1a" providerId="LiveId" clId="{2905DB3E-4C05-48CB-9089-11D8CC6CDCC0}"/>
    <pc:docChg chg="modSld">
      <pc:chgData name="Daniel Ahn" userId="cb1d34211dc1be1a" providerId="LiveId" clId="{2905DB3E-4C05-48CB-9089-11D8CC6CDCC0}" dt="2023-08-26T18:07:36.095" v="5" actId="20577"/>
      <pc:docMkLst>
        <pc:docMk/>
      </pc:docMkLst>
      <pc:sldChg chg="modSp">
        <pc:chgData name="Daniel Ahn" userId="cb1d34211dc1be1a" providerId="LiveId" clId="{2905DB3E-4C05-48CB-9089-11D8CC6CDCC0}" dt="2023-08-26T18:07:36.095" v="5" actId="20577"/>
        <pc:sldMkLst>
          <pc:docMk/>
          <pc:sldMk cId="1850917584" sldId="320"/>
        </pc:sldMkLst>
        <pc:spChg chg="mod">
          <ac:chgData name="Daniel Ahn" userId="cb1d34211dc1be1a" providerId="LiveId" clId="{2905DB3E-4C05-48CB-9089-11D8CC6CDCC0}" dt="2023-08-26T18:07:36.095" v="5" actId="20577"/>
          <ac:spMkLst>
            <pc:docMk/>
            <pc:sldMk cId="1850917584" sldId="320"/>
            <ac:spMk id="21505" creationId="{ABEBC06B-51D6-4B21-A091-F39C865F52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8/30/2024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0D085-E60B-4223-A486-FEF3DB55EBF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“script”.  Try recording yourself!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36889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lvl="1"/>
            <a:r>
              <a:rPr lang="en-US" altLang="en-US"/>
              <a:t>Some </a:t>
            </a:r>
            <a:r>
              <a:rPr lang="en-US" altLang="en-US" dirty="0"/>
              <a:t>movement is good to draw attention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Slides are there for the audience, not you</a:t>
            </a:r>
          </a:p>
        </p:txBody>
      </p:sp>
    </p:spTree>
    <p:extLst>
      <p:ext uri="{BB962C8B-B14F-4D97-AF65-F5344CB8AC3E}">
        <p14:creationId xmlns:p14="http://schemas.microsoft.com/office/powerpoint/2010/main" val="15958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Make your delivery engaging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2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A92D-A384-4900-AB51-5F50E6FC2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Pitfalls you want to avoid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BD40-BB46-4B66-8B3C-73F3AE474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083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is not abstract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74AD3F-3BA5-564D-8869-70708669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4900" y="1066800"/>
            <a:ext cx="44703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Look at my amazing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wants to read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still feel it is important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at a </a:t>
            </a:r>
            <a:r>
              <a:rPr lang="en-US" b="1" dirty="0">
                <a:solidFill>
                  <a:srgbClr val="FF0000"/>
                </a:solidFill>
              </a:rPr>
              <a:t>high level</a:t>
            </a:r>
            <a:r>
              <a:rPr lang="en-US" dirty="0"/>
              <a:t> what the code is doing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Focus</a:t>
            </a:r>
            <a:r>
              <a:rPr lang="en-US" dirty="0"/>
              <a:t> audience attention at the interesting part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</a:t>
            </a:r>
            <a:r>
              <a:rPr lang="en-US" b="1" dirty="0">
                <a:solidFill>
                  <a:srgbClr val="FF0000"/>
                </a:solidFill>
              </a:rPr>
              <a:t>content</a:t>
            </a:r>
            <a:r>
              <a:rPr lang="en-US" dirty="0"/>
              <a:t>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Organize</a:t>
            </a:r>
            <a:r>
              <a:rPr lang="en-US" dirty="0"/>
              <a:t>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</a:t>
            </a:r>
            <a:r>
              <a:rPr lang="en-US" b="1" dirty="0">
                <a:solidFill>
                  <a:srgbClr val="FF0000"/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2513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am I listening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Having too much to read can interfere with listening</a:t>
            </a:r>
          </a:p>
          <a:p>
            <a:endParaRPr lang="en-US" dirty="0"/>
          </a:p>
          <a:p>
            <a:r>
              <a:rPr lang="en-US" dirty="0"/>
              <a:t>Reading and listening use same part of the brain</a:t>
            </a:r>
          </a:p>
          <a:p>
            <a:pPr lvl="1"/>
            <a:r>
              <a:rPr lang="en-US" dirty="0"/>
              <a:t>Both require language processing</a:t>
            </a:r>
          </a:p>
          <a:p>
            <a:endParaRPr lang="en-US" dirty="0"/>
          </a:p>
          <a:p>
            <a:r>
              <a:rPr lang="en-US" dirty="0"/>
              <a:t>Use figures and diagrams as much as possible</a:t>
            </a:r>
          </a:p>
          <a:p>
            <a:pPr lvl="1"/>
            <a:r>
              <a:rPr lang="en-US" dirty="0"/>
              <a:t>Interferes much less with listening</a:t>
            </a:r>
          </a:p>
          <a:p>
            <a:pPr lvl="1"/>
            <a:r>
              <a:rPr lang="en-US" dirty="0"/>
              <a:t>Write text as part of diagrams that visually add meaning</a:t>
            </a:r>
          </a:p>
          <a:p>
            <a:pPr lvl="2"/>
            <a:r>
              <a:rPr lang="en-US" dirty="0"/>
              <a:t>Tables, flow charts, tree structures, pyramids, …</a:t>
            </a:r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Pitfall 5: Use figure but don’t explain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Pitfall 6: Acronyms and jargons</a:t>
            </a:r>
            <a:br>
              <a:rPr lang="en-US" altLang="en-US" dirty="0"/>
            </a:br>
            <a:r>
              <a:rPr lang="en-US" altLang="en-US" dirty="0"/>
              <a:t>makes me look smart!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f***ed up beyond all recognition and too much to handle.</a:t>
            </a:r>
          </a:p>
          <a:p>
            <a:r>
              <a:rPr lang="en-US" altLang="en-US"/>
              <a:t>Acronyms can be </a:t>
            </a:r>
            <a:r>
              <a:rPr lang="en-US" altLang="en-US" dirty="0"/>
              <a:t>useful </a:t>
            </a: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them!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251274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</a:t>
            </a:r>
            <a:r>
              <a:rPr lang="en-US" altLang="en-US" sz="1800">
                <a:latin typeface="Trebuchet MS" panose="020B0603020202020204" pitchFamily="34" charset="0"/>
                <a:ea typeface="Osaka" pitchFamily="-84" charset="-128"/>
              </a:rPr>
              <a:t>: 5 </a:t>
            </a: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Decide content based on audience and time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Organize your thoughts on slides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76935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How should I organize my thoughts?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18D9-1147-EE49-AF50-DC0516E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A883-3334-CE4B-8522-C19558D0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should be more than:</a:t>
            </a:r>
          </a:p>
          <a:p>
            <a:pPr lvl="1"/>
            <a:r>
              <a:rPr lang="en-US" sz="1800" dirty="0"/>
              <a:t>Introduction</a:t>
            </a:r>
          </a:p>
          <a:p>
            <a:pPr lvl="1"/>
            <a:r>
              <a:rPr lang="en-US" sz="1800" dirty="0"/>
              <a:t>Implementation</a:t>
            </a:r>
          </a:p>
          <a:p>
            <a:pPr lvl="1"/>
            <a:r>
              <a:rPr lang="en-US" sz="1800" dirty="0"/>
              <a:t>Outcome</a:t>
            </a:r>
          </a:p>
          <a:p>
            <a:r>
              <a:rPr lang="en-US" sz="2000" dirty="0"/>
              <a:t>Write full </a:t>
            </a:r>
            <a:r>
              <a:rPr lang="en-US" sz="2000" b="1" dirty="0">
                <a:solidFill>
                  <a:srgbClr val="FF0000"/>
                </a:solidFill>
              </a:rPr>
              <a:t>sentences</a:t>
            </a:r>
            <a:r>
              <a:rPr lang="en-US" sz="2000" dirty="0"/>
              <a:t> of what you want to get across</a:t>
            </a:r>
          </a:p>
          <a:p>
            <a:pPr lvl="1"/>
            <a:r>
              <a:rPr lang="en-US" sz="1800" dirty="0"/>
              <a:t>Intro: I worked on project X that fulfilled need Y</a:t>
            </a:r>
          </a:p>
          <a:p>
            <a:pPr lvl="2"/>
            <a:r>
              <a:rPr lang="en-US" sz="1600" dirty="0"/>
              <a:t> The project was challenging because it had to scale to a million users</a:t>
            </a:r>
          </a:p>
          <a:p>
            <a:pPr lvl="2"/>
            <a:r>
              <a:rPr lang="en-US" sz="1600" dirty="0"/>
              <a:t> Existing tools A, B, C are available to tackle the problem</a:t>
            </a:r>
          </a:p>
          <a:p>
            <a:pPr lvl="1"/>
            <a:r>
              <a:rPr lang="en-US" sz="1800" dirty="0"/>
              <a:t>Implementation: I used tool B to implement project X</a:t>
            </a:r>
          </a:p>
          <a:p>
            <a:pPr lvl="2"/>
            <a:r>
              <a:rPr lang="en-US" sz="1600" dirty="0"/>
              <a:t> Tool B was chosen over A and C because it is more scalable </a:t>
            </a:r>
          </a:p>
          <a:p>
            <a:pPr lvl="2"/>
            <a:r>
              <a:rPr lang="en-US" sz="1600" dirty="0"/>
              <a:t> I designed the system on the cloud to scale dynamically (diagram)</a:t>
            </a:r>
          </a:p>
          <a:p>
            <a:pPr lvl="2"/>
            <a:r>
              <a:rPr lang="en-US" sz="1600" dirty="0"/>
              <a:t> While coding, I found these difficulties with scaling and solved it by…</a:t>
            </a:r>
          </a:p>
          <a:p>
            <a:pPr lvl="1"/>
            <a:r>
              <a:rPr lang="en-US" sz="1800" dirty="0"/>
              <a:t>Outcome: Project X fulfilled need Y and more</a:t>
            </a:r>
          </a:p>
          <a:p>
            <a:r>
              <a:rPr lang="en-US" sz="2000" dirty="0"/>
              <a:t>Putting the sentences together should form a </a:t>
            </a:r>
            <a:r>
              <a:rPr lang="en-US" sz="2000" b="1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90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Create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With a good outline, creating slides is </a:t>
            </a:r>
            <a:r>
              <a:rPr lang="en-US" dirty="0" err="1"/>
              <a:t>straighforward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Title the slide based on the outline bullet 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slide content with focus on that title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figures in support of content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thoughts on slides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823893823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6330</TotalTime>
  <Words>1204</Words>
  <Application>Microsoft Office PowerPoint</Application>
  <PresentationFormat>On-screen Show (4:3)</PresentationFormat>
  <Paragraphs>197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Monotype Sorts</vt:lpstr>
      <vt:lpstr>Osaka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How to give a good presentation</vt:lpstr>
      <vt:lpstr>Decide content based on audience and time </vt:lpstr>
      <vt:lpstr>How to give a good presentation</vt:lpstr>
      <vt:lpstr>How should I organize my thoughts?</vt:lpstr>
      <vt:lpstr>Create an Outline</vt:lpstr>
      <vt:lpstr>Create Slides</vt:lpstr>
      <vt:lpstr>How to give a good presentation</vt:lpstr>
      <vt:lpstr>Practice, Practice, Practice</vt:lpstr>
      <vt:lpstr>It’s not just what you say, but how you say it</vt:lpstr>
      <vt:lpstr>Make your delivery engaging</vt:lpstr>
      <vt:lpstr>Pitfalls you want to avoid</vt:lpstr>
      <vt:lpstr>Pitfall 1: Admire my beautiful slide</vt:lpstr>
      <vt:lpstr>A slide is not abstract art</vt:lpstr>
      <vt:lpstr>Pitfall 2: Look at my amazing code</vt:lpstr>
      <vt:lpstr>Nobody wants to read your code</vt:lpstr>
      <vt:lpstr>Towers of Hanoi: Recursive Solution</vt:lpstr>
      <vt:lpstr>Towers of Hanoi: Recursive Solution</vt:lpstr>
      <vt:lpstr>Pitfall 3: I am a math whiz</vt:lpstr>
      <vt:lpstr>Well guess what.  Many are not.</vt:lpstr>
      <vt:lpstr>Pitfall 4: Just read my text</vt:lpstr>
      <vt:lpstr>Then why am I listening to you?</vt:lpstr>
      <vt:lpstr>Pitfall 5: Use figure but don’t explain</vt:lpstr>
      <vt:lpstr>A picture is worth a thousand words But only if you explain it!</vt:lpstr>
      <vt:lpstr>Pitfall 6: Acronyms and jargons makes me look smart!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Wonsun Ahn</cp:lastModifiedBy>
  <cp:revision>377</cp:revision>
  <cp:lastPrinted>2008-08-24T01:10:54Z</cp:lastPrinted>
  <dcterms:created xsi:type="dcterms:W3CDTF">2009-12-30T18:37:25Z</dcterms:created>
  <dcterms:modified xsi:type="dcterms:W3CDTF">2024-08-30T15:05:59Z</dcterms:modified>
</cp:coreProperties>
</file>